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43" r:id="rId99"/>
    <p:sldId id="346" r:id="rId100"/>
    <p:sldId id="347" r:id="rId101"/>
    <p:sldId id="348" r:id="rId102"/>
    <p:sldId id="311" r:id="rId103"/>
    <p:sldId id="314" r:id="rId104"/>
    <p:sldId id="340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wmf"/><Relationship Id="rId13" Type="http://schemas.openxmlformats.org/officeDocument/2006/relationships/oleObject" Target="../embeddings/oleObject317.bin"/><Relationship Id="rId18" Type="http://schemas.openxmlformats.org/officeDocument/2006/relationships/image" Target="../media/image440.wmf"/><Relationship Id="rId26" Type="http://schemas.openxmlformats.org/officeDocument/2006/relationships/image" Target="../media/image444.wmf"/><Relationship Id="rId3" Type="http://schemas.openxmlformats.org/officeDocument/2006/relationships/oleObject" Target="../embeddings/oleObject312.bin"/><Relationship Id="rId21" Type="http://schemas.openxmlformats.org/officeDocument/2006/relationships/oleObject" Target="../embeddings/oleObject321.bin"/><Relationship Id="rId7" Type="http://schemas.openxmlformats.org/officeDocument/2006/relationships/oleObject" Target="../embeddings/oleObject314.bin"/><Relationship Id="rId12" Type="http://schemas.openxmlformats.org/officeDocument/2006/relationships/image" Target="../media/image437.wmf"/><Relationship Id="rId17" Type="http://schemas.openxmlformats.org/officeDocument/2006/relationships/oleObject" Target="../embeddings/oleObject319.bin"/><Relationship Id="rId25" Type="http://schemas.openxmlformats.org/officeDocument/2006/relationships/oleObject" Target="../embeddings/oleObject323.bin"/><Relationship Id="rId2" Type="http://schemas.openxmlformats.org/officeDocument/2006/relationships/image" Target="../media/image6.jpeg"/><Relationship Id="rId16" Type="http://schemas.openxmlformats.org/officeDocument/2006/relationships/image" Target="../media/image439.wmf"/><Relationship Id="rId20" Type="http://schemas.openxmlformats.org/officeDocument/2006/relationships/image" Target="../media/image441.wmf"/><Relationship Id="rId29" Type="http://schemas.openxmlformats.org/officeDocument/2006/relationships/oleObject" Target="../embeddings/oleObject3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wmf"/><Relationship Id="rId11" Type="http://schemas.openxmlformats.org/officeDocument/2006/relationships/oleObject" Target="../embeddings/oleObject316.bin"/><Relationship Id="rId24" Type="http://schemas.openxmlformats.org/officeDocument/2006/relationships/image" Target="../media/image443.wmf"/><Relationship Id="rId32" Type="http://schemas.openxmlformats.org/officeDocument/2006/relationships/image" Target="../media/image447.wmf"/><Relationship Id="rId5" Type="http://schemas.openxmlformats.org/officeDocument/2006/relationships/oleObject" Target="../embeddings/oleObject313.bin"/><Relationship Id="rId15" Type="http://schemas.openxmlformats.org/officeDocument/2006/relationships/oleObject" Target="../embeddings/oleObject318.bin"/><Relationship Id="rId23" Type="http://schemas.openxmlformats.org/officeDocument/2006/relationships/oleObject" Target="../embeddings/oleObject322.bin"/><Relationship Id="rId28" Type="http://schemas.openxmlformats.org/officeDocument/2006/relationships/image" Target="../media/image445.wmf"/><Relationship Id="rId10" Type="http://schemas.openxmlformats.org/officeDocument/2006/relationships/image" Target="../media/image436.wmf"/><Relationship Id="rId19" Type="http://schemas.openxmlformats.org/officeDocument/2006/relationships/oleObject" Target="../embeddings/oleObject320.bin"/><Relationship Id="rId31" Type="http://schemas.openxmlformats.org/officeDocument/2006/relationships/oleObject" Target="../embeddings/oleObject326.bin"/><Relationship Id="rId4" Type="http://schemas.openxmlformats.org/officeDocument/2006/relationships/image" Target="../media/image433.wmf"/><Relationship Id="rId9" Type="http://schemas.openxmlformats.org/officeDocument/2006/relationships/oleObject" Target="../embeddings/oleObject315.bin"/><Relationship Id="rId14" Type="http://schemas.openxmlformats.org/officeDocument/2006/relationships/image" Target="../media/image438.wmf"/><Relationship Id="rId22" Type="http://schemas.openxmlformats.org/officeDocument/2006/relationships/image" Target="../media/image442.wmf"/><Relationship Id="rId27" Type="http://schemas.openxmlformats.org/officeDocument/2006/relationships/oleObject" Target="../embeddings/oleObject324.bin"/><Relationship Id="rId30" Type="http://schemas.openxmlformats.org/officeDocument/2006/relationships/image" Target="../media/image446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wmf"/><Relationship Id="rId13" Type="http://schemas.openxmlformats.org/officeDocument/2006/relationships/oleObject" Target="../embeddings/oleObject330.bin"/><Relationship Id="rId18" Type="http://schemas.openxmlformats.org/officeDocument/2006/relationships/image" Target="../media/image453.wmf"/><Relationship Id="rId3" Type="http://schemas.openxmlformats.org/officeDocument/2006/relationships/oleObject" Target="../embeddings/oleObject327.bin"/><Relationship Id="rId7" Type="http://schemas.openxmlformats.org/officeDocument/2006/relationships/oleObject" Target="../embeddings/oleObject304.bin"/><Relationship Id="rId12" Type="http://schemas.openxmlformats.org/officeDocument/2006/relationships/image" Target="../media/image450.wmf"/><Relationship Id="rId17" Type="http://schemas.openxmlformats.org/officeDocument/2006/relationships/oleObject" Target="../embeddings/oleObject332.bin"/><Relationship Id="rId2" Type="http://schemas.openxmlformats.org/officeDocument/2006/relationships/image" Target="../media/image6.jpeg"/><Relationship Id="rId16" Type="http://schemas.openxmlformats.org/officeDocument/2006/relationships/image" Target="../media/image452.wmf"/><Relationship Id="rId20" Type="http://schemas.openxmlformats.org/officeDocument/2006/relationships/image" Target="../media/image45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wmf"/><Relationship Id="rId11" Type="http://schemas.openxmlformats.org/officeDocument/2006/relationships/oleObject" Target="../embeddings/oleObject329.bin"/><Relationship Id="rId5" Type="http://schemas.openxmlformats.org/officeDocument/2006/relationships/oleObject" Target="../embeddings/oleObject328.bin"/><Relationship Id="rId15" Type="http://schemas.openxmlformats.org/officeDocument/2006/relationships/oleObject" Target="../embeddings/oleObject331.bin"/><Relationship Id="rId10" Type="http://schemas.openxmlformats.org/officeDocument/2006/relationships/image" Target="../media/image427.wmf"/><Relationship Id="rId19" Type="http://schemas.openxmlformats.org/officeDocument/2006/relationships/oleObject" Target="../embeddings/oleObject333.bin"/><Relationship Id="rId4" Type="http://schemas.openxmlformats.org/officeDocument/2006/relationships/image" Target="../media/image448.wmf"/><Relationship Id="rId9" Type="http://schemas.openxmlformats.org/officeDocument/2006/relationships/oleObject" Target="../embeddings/oleObject306.bin"/><Relationship Id="rId14" Type="http://schemas.openxmlformats.org/officeDocument/2006/relationships/image" Target="../media/image451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59.e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67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64.wmf"/><Relationship Id="rId17" Type="http://schemas.openxmlformats.org/officeDocument/2006/relationships/oleObject" Target="../embeddings/oleObject122.bin"/><Relationship Id="rId2" Type="http://schemas.openxmlformats.org/officeDocument/2006/relationships/image" Target="../media/image6.jpeg"/><Relationship Id="rId16" Type="http://schemas.openxmlformats.org/officeDocument/2006/relationships/image" Target="../media/image166.wmf"/><Relationship Id="rId20" Type="http://schemas.openxmlformats.org/officeDocument/2006/relationships/image" Target="../media/image1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70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63.w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65.wmf"/><Relationship Id="rId22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133.bin"/><Relationship Id="rId2" Type="http://schemas.openxmlformats.org/officeDocument/2006/relationships/image" Target="../media/image6.jpeg"/><Relationship Id="rId16" Type="http://schemas.openxmlformats.org/officeDocument/2006/relationships/image" Target="../media/image1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81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4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6.png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0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1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4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02.png"/><Relationship Id="rId4" Type="http://schemas.openxmlformats.org/officeDocument/2006/relationships/image" Target="../media/image201.wmf"/><Relationship Id="rId9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235.wmf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12" Type="http://schemas.openxmlformats.org/officeDocument/2006/relationships/oleObject" Target="../embeddings/oleObject15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wmf"/><Relationship Id="rId11" Type="http://schemas.openxmlformats.org/officeDocument/2006/relationships/image" Target="../media/image234.wmf"/><Relationship Id="rId5" Type="http://schemas.openxmlformats.org/officeDocument/2006/relationships/oleObject" Target="../embeddings/oleObject148.bin"/><Relationship Id="rId10" Type="http://schemas.openxmlformats.org/officeDocument/2006/relationships/oleObject" Target="../embeddings/oleObject150.bin"/><Relationship Id="rId4" Type="http://schemas.openxmlformats.org/officeDocument/2006/relationships/image" Target="../media/image230.png"/><Relationship Id="rId9" Type="http://schemas.openxmlformats.org/officeDocument/2006/relationships/image" Target="../media/image23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oleObject" Target="../embeddings/oleObject156.bin"/><Relationship Id="rId3" Type="http://schemas.openxmlformats.org/officeDocument/2006/relationships/image" Target="../media/image236.png"/><Relationship Id="rId7" Type="http://schemas.openxmlformats.org/officeDocument/2006/relationships/image" Target="../media/image238.wmf"/><Relationship Id="rId12" Type="http://schemas.openxmlformats.org/officeDocument/2006/relationships/image" Target="../media/image241.emf"/><Relationship Id="rId17" Type="http://schemas.openxmlformats.org/officeDocument/2006/relationships/image" Target="../media/image222.png"/><Relationship Id="rId2" Type="http://schemas.openxmlformats.org/officeDocument/2006/relationships/image" Target="../media/image6.jpeg"/><Relationship Id="rId16" Type="http://schemas.openxmlformats.org/officeDocument/2006/relationships/image" Target="../media/image243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3.bin"/><Relationship Id="rId11" Type="http://schemas.openxmlformats.org/officeDocument/2006/relationships/oleObject" Target="../embeddings/oleObject155.bin"/><Relationship Id="rId5" Type="http://schemas.openxmlformats.org/officeDocument/2006/relationships/image" Target="../media/image237.wmf"/><Relationship Id="rId15" Type="http://schemas.openxmlformats.org/officeDocument/2006/relationships/oleObject" Target="../embeddings/oleObject157.bin"/><Relationship Id="rId10" Type="http://schemas.openxmlformats.org/officeDocument/2006/relationships/image" Target="../media/image240.wmf"/><Relationship Id="rId4" Type="http://schemas.openxmlformats.org/officeDocument/2006/relationships/oleObject" Target="../embeddings/oleObject152.bin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4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13" Type="http://schemas.openxmlformats.org/officeDocument/2006/relationships/image" Target="../media/image254.wmf"/><Relationship Id="rId3" Type="http://schemas.openxmlformats.org/officeDocument/2006/relationships/image" Target="../media/image249.jpg"/><Relationship Id="rId7" Type="http://schemas.openxmlformats.org/officeDocument/2006/relationships/image" Target="../media/image251.wmf"/><Relationship Id="rId12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9.bin"/><Relationship Id="rId11" Type="http://schemas.openxmlformats.org/officeDocument/2006/relationships/image" Target="../media/image253.wmf"/><Relationship Id="rId5" Type="http://schemas.openxmlformats.org/officeDocument/2006/relationships/image" Target="../media/image250.wmf"/><Relationship Id="rId15" Type="http://schemas.openxmlformats.org/officeDocument/2006/relationships/image" Target="../media/image255.wmf"/><Relationship Id="rId10" Type="http://schemas.openxmlformats.org/officeDocument/2006/relationships/oleObject" Target="../embeddings/oleObject161.bin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252.wmf"/><Relationship Id="rId14" Type="http://schemas.openxmlformats.org/officeDocument/2006/relationships/oleObject" Target="../embeddings/oleObject16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oleObject" Target="../embeddings/oleObject168.bin"/><Relationship Id="rId3" Type="http://schemas.openxmlformats.org/officeDocument/2006/relationships/image" Target="../media/image256.png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2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0" Type="http://schemas.openxmlformats.org/officeDocument/2006/relationships/image" Target="../media/image260.wmf"/><Relationship Id="rId4" Type="http://schemas.openxmlformats.org/officeDocument/2006/relationships/image" Target="../media/image257.jpg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262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272.wmf"/><Relationship Id="rId26" Type="http://schemas.openxmlformats.org/officeDocument/2006/relationships/image" Target="../media/image276.wmf"/><Relationship Id="rId3" Type="http://schemas.openxmlformats.org/officeDocument/2006/relationships/image" Target="../media/image264.jpg"/><Relationship Id="rId21" Type="http://schemas.openxmlformats.org/officeDocument/2006/relationships/oleObject" Target="../embeddings/oleObject177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269.wmf"/><Relationship Id="rId17" Type="http://schemas.openxmlformats.org/officeDocument/2006/relationships/oleObject" Target="../embeddings/oleObject175.bin"/><Relationship Id="rId25" Type="http://schemas.openxmlformats.org/officeDocument/2006/relationships/oleObject" Target="../embeddings/oleObject179.bin"/><Relationship Id="rId33" Type="http://schemas.openxmlformats.org/officeDocument/2006/relationships/image" Target="../media/image280.png"/><Relationship Id="rId2" Type="http://schemas.openxmlformats.org/officeDocument/2006/relationships/image" Target="../media/image6.jpeg"/><Relationship Id="rId16" Type="http://schemas.openxmlformats.org/officeDocument/2006/relationships/image" Target="../media/image271.wmf"/><Relationship Id="rId20" Type="http://schemas.openxmlformats.org/officeDocument/2006/relationships/image" Target="../media/image273.wmf"/><Relationship Id="rId29" Type="http://schemas.openxmlformats.org/officeDocument/2006/relationships/oleObject" Target="../embeddings/oleObject18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172.bin"/><Relationship Id="rId24" Type="http://schemas.openxmlformats.org/officeDocument/2006/relationships/image" Target="../media/image275.wmf"/><Relationship Id="rId32" Type="http://schemas.openxmlformats.org/officeDocument/2006/relationships/image" Target="../media/image279.wmf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oleObject" Target="../embeddings/oleObject178.bin"/><Relationship Id="rId28" Type="http://schemas.openxmlformats.org/officeDocument/2006/relationships/image" Target="../media/image277.wmf"/><Relationship Id="rId10" Type="http://schemas.openxmlformats.org/officeDocument/2006/relationships/image" Target="../media/image268.wmf"/><Relationship Id="rId19" Type="http://schemas.openxmlformats.org/officeDocument/2006/relationships/oleObject" Target="../embeddings/oleObject176.bin"/><Relationship Id="rId31" Type="http://schemas.openxmlformats.org/officeDocument/2006/relationships/oleObject" Target="../embeddings/oleObject182.bin"/><Relationship Id="rId4" Type="http://schemas.openxmlformats.org/officeDocument/2006/relationships/image" Target="../media/image265.png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270.wmf"/><Relationship Id="rId22" Type="http://schemas.openxmlformats.org/officeDocument/2006/relationships/image" Target="../media/image274.wmf"/><Relationship Id="rId27" Type="http://schemas.openxmlformats.org/officeDocument/2006/relationships/oleObject" Target="../embeddings/oleObject180.bin"/><Relationship Id="rId30" Type="http://schemas.openxmlformats.org/officeDocument/2006/relationships/image" Target="../media/image278.wmf"/><Relationship Id="rId8" Type="http://schemas.openxmlformats.org/officeDocument/2006/relationships/image" Target="../media/image267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13" Type="http://schemas.openxmlformats.org/officeDocument/2006/relationships/image" Target="../media/image274.wmf"/><Relationship Id="rId18" Type="http://schemas.openxmlformats.org/officeDocument/2006/relationships/oleObject" Target="../embeddings/oleObject188.bin"/><Relationship Id="rId3" Type="http://schemas.openxmlformats.org/officeDocument/2006/relationships/image" Target="../media/image264.jpg"/><Relationship Id="rId21" Type="http://schemas.openxmlformats.org/officeDocument/2006/relationships/image" Target="../media/image288.wmf"/><Relationship Id="rId7" Type="http://schemas.openxmlformats.org/officeDocument/2006/relationships/oleObject" Target="../embeddings/oleObject184.bin"/><Relationship Id="rId12" Type="http://schemas.openxmlformats.org/officeDocument/2006/relationships/oleObject" Target="../embeddings/oleObject177.bin"/><Relationship Id="rId17" Type="http://schemas.openxmlformats.org/officeDocument/2006/relationships/image" Target="../media/image286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87.bin"/><Relationship Id="rId20" Type="http://schemas.openxmlformats.org/officeDocument/2006/relationships/oleObject" Target="../embeddings/oleObject18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wmf"/><Relationship Id="rId11" Type="http://schemas.openxmlformats.org/officeDocument/2006/relationships/image" Target="../media/image280.png"/><Relationship Id="rId5" Type="http://schemas.openxmlformats.org/officeDocument/2006/relationships/oleObject" Target="../embeddings/oleObject183.bin"/><Relationship Id="rId15" Type="http://schemas.openxmlformats.org/officeDocument/2006/relationships/image" Target="../media/image285.wmf"/><Relationship Id="rId10" Type="http://schemas.openxmlformats.org/officeDocument/2006/relationships/image" Target="../media/image284.wmf"/><Relationship Id="rId19" Type="http://schemas.openxmlformats.org/officeDocument/2006/relationships/image" Target="../media/image287.wmf"/><Relationship Id="rId4" Type="http://schemas.openxmlformats.org/officeDocument/2006/relationships/image" Target="../media/image281.png"/><Relationship Id="rId9" Type="http://schemas.openxmlformats.org/officeDocument/2006/relationships/oleObject" Target="../embeddings/oleObject185.bin"/><Relationship Id="rId14" Type="http://schemas.openxmlformats.org/officeDocument/2006/relationships/oleObject" Target="../embeddings/oleObject186.bin"/><Relationship Id="rId22" Type="http://schemas.openxmlformats.org/officeDocument/2006/relationships/image" Target="../media/image2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wmf"/><Relationship Id="rId13" Type="http://schemas.openxmlformats.org/officeDocument/2006/relationships/oleObject" Target="../embeddings/oleObject194.bin"/><Relationship Id="rId18" Type="http://schemas.openxmlformats.org/officeDocument/2006/relationships/image" Target="../media/image300.wmf"/><Relationship Id="rId26" Type="http://schemas.openxmlformats.org/officeDocument/2006/relationships/image" Target="../media/image304.wmf"/><Relationship Id="rId3" Type="http://schemas.openxmlformats.org/officeDocument/2006/relationships/image" Target="../media/image292.jpg"/><Relationship Id="rId21" Type="http://schemas.openxmlformats.org/officeDocument/2006/relationships/oleObject" Target="../embeddings/oleObject198.bin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297.wmf"/><Relationship Id="rId17" Type="http://schemas.openxmlformats.org/officeDocument/2006/relationships/oleObject" Target="../embeddings/oleObject196.bin"/><Relationship Id="rId25" Type="http://schemas.openxmlformats.org/officeDocument/2006/relationships/oleObject" Target="../embeddings/oleObject200.bin"/><Relationship Id="rId2" Type="http://schemas.openxmlformats.org/officeDocument/2006/relationships/image" Target="../media/image6.jpeg"/><Relationship Id="rId16" Type="http://schemas.openxmlformats.org/officeDocument/2006/relationships/image" Target="../media/image299.wmf"/><Relationship Id="rId20" Type="http://schemas.openxmlformats.org/officeDocument/2006/relationships/image" Target="../media/image30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wmf"/><Relationship Id="rId11" Type="http://schemas.openxmlformats.org/officeDocument/2006/relationships/oleObject" Target="../embeddings/oleObject193.bin"/><Relationship Id="rId24" Type="http://schemas.openxmlformats.org/officeDocument/2006/relationships/image" Target="../media/image303.wmf"/><Relationship Id="rId5" Type="http://schemas.openxmlformats.org/officeDocument/2006/relationships/oleObject" Target="../embeddings/oleObject190.bin"/><Relationship Id="rId15" Type="http://schemas.openxmlformats.org/officeDocument/2006/relationships/oleObject" Target="../embeddings/oleObject195.bin"/><Relationship Id="rId23" Type="http://schemas.openxmlformats.org/officeDocument/2006/relationships/oleObject" Target="../embeddings/oleObject199.bin"/><Relationship Id="rId10" Type="http://schemas.openxmlformats.org/officeDocument/2006/relationships/image" Target="../media/image296.wmf"/><Relationship Id="rId19" Type="http://schemas.openxmlformats.org/officeDocument/2006/relationships/oleObject" Target="../embeddings/oleObject197.bin"/><Relationship Id="rId4" Type="http://schemas.openxmlformats.org/officeDocument/2006/relationships/image" Target="../media/image293.png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298.wmf"/><Relationship Id="rId22" Type="http://schemas.openxmlformats.org/officeDocument/2006/relationships/image" Target="../media/image302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2.bin"/><Relationship Id="rId5" Type="http://schemas.openxmlformats.org/officeDocument/2006/relationships/image" Target="../media/image310.wmf"/><Relationship Id="rId4" Type="http://schemas.openxmlformats.org/officeDocument/2006/relationships/oleObject" Target="../embeddings/oleObject201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oleObject" Target="../embeddings/oleObject203.bin"/><Relationship Id="rId7" Type="http://schemas.openxmlformats.org/officeDocument/2006/relationships/image" Target="../media/image31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313.png"/><Relationship Id="rId4" Type="http://schemas.openxmlformats.org/officeDocument/2006/relationships/image" Target="../media/image312.wmf"/><Relationship Id="rId9" Type="http://schemas.openxmlformats.org/officeDocument/2006/relationships/image" Target="../media/image31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wmf"/><Relationship Id="rId5" Type="http://schemas.openxmlformats.org/officeDocument/2006/relationships/oleObject" Target="../embeddings/oleObject207.bin"/><Relationship Id="rId4" Type="http://schemas.openxmlformats.org/officeDocument/2006/relationships/image" Target="../media/image316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3" Type="http://schemas.openxmlformats.org/officeDocument/2006/relationships/oleObject" Target="../embeddings/oleObject208.bin"/><Relationship Id="rId7" Type="http://schemas.openxmlformats.org/officeDocument/2006/relationships/oleObject" Target="../embeddings/oleObject21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09.bin"/><Relationship Id="rId10" Type="http://schemas.openxmlformats.org/officeDocument/2006/relationships/image" Target="../media/image321.wmf"/><Relationship Id="rId4" Type="http://schemas.openxmlformats.org/officeDocument/2006/relationships/image" Target="../media/image318.wmf"/><Relationship Id="rId9" Type="http://schemas.openxmlformats.org/officeDocument/2006/relationships/oleObject" Target="../embeddings/oleObject211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12" Type="http://schemas.openxmlformats.org/officeDocument/2006/relationships/image" Target="../media/image32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wmf"/><Relationship Id="rId11" Type="http://schemas.openxmlformats.org/officeDocument/2006/relationships/oleObject" Target="../embeddings/oleObject216.bin"/><Relationship Id="rId5" Type="http://schemas.openxmlformats.org/officeDocument/2006/relationships/oleObject" Target="../embeddings/oleObject213.bin"/><Relationship Id="rId10" Type="http://schemas.openxmlformats.org/officeDocument/2006/relationships/image" Target="../media/image325.wmf"/><Relationship Id="rId4" Type="http://schemas.openxmlformats.org/officeDocument/2006/relationships/image" Target="../media/image322.wmf"/><Relationship Id="rId9" Type="http://schemas.openxmlformats.org/officeDocument/2006/relationships/oleObject" Target="../embeddings/oleObject215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wmf"/><Relationship Id="rId5" Type="http://schemas.openxmlformats.org/officeDocument/2006/relationships/oleObject" Target="../embeddings/oleObject218.bin"/><Relationship Id="rId4" Type="http://schemas.openxmlformats.org/officeDocument/2006/relationships/image" Target="../media/image327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330.wmf"/><Relationship Id="rId9" Type="http://schemas.openxmlformats.org/officeDocument/2006/relationships/image" Target="../media/image3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3" Type="http://schemas.openxmlformats.org/officeDocument/2006/relationships/oleObject" Target="../embeddings/oleObject223.bin"/><Relationship Id="rId7" Type="http://schemas.openxmlformats.org/officeDocument/2006/relationships/image" Target="../media/image3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image" Target="../media/image338.wmf"/><Relationship Id="rId5" Type="http://schemas.openxmlformats.org/officeDocument/2006/relationships/oleObject" Target="../embeddings/oleObject224.bin"/><Relationship Id="rId10" Type="http://schemas.openxmlformats.org/officeDocument/2006/relationships/oleObject" Target="../embeddings/oleObject226.bin"/><Relationship Id="rId4" Type="http://schemas.openxmlformats.org/officeDocument/2006/relationships/image" Target="../media/image334.wmf"/><Relationship Id="rId9" Type="http://schemas.openxmlformats.org/officeDocument/2006/relationships/image" Target="../media/image337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7.bin"/><Relationship Id="rId7" Type="http://schemas.openxmlformats.org/officeDocument/2006/relationships/image" Target="../media/image34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8.bin"/><Relationship Id="rId5" Type="http://schemas.openxmlformats.org/officeDocument/2006/relationships/image" Target="../media/image340.png"/><Relationship Id="rId4" Type="http://schemas.openxmlformats.org/officeDocument/2006/relationships/image" Target="../media/image339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13" Type="http://schemas.openxmlformats.org/officeDocument/2006/relationships/oleObject" Target="../embeddings/oleObject233.bin"/><Relationship Id="rId3" Type="http://schemas.openxmlformats.org/officeDocument/2006/relationships/image" Target="../media/image343.jpeg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348.wmf"/><Relationship Id="rId2" Type="http://schemas.openxmlformats.org/officeDocument/2006/relationships/image" Target="../media/image6.jpeg"/><Relationship Id="rId16" Type="http://schemas.openxmlformats.org/officeDocument/2006/relationships/image" Target="../media/image3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w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5" Type="http://schemas.openxmlformats.org/officeDocument/2006/relationships/oleObject" Target="../embeddings/oleObject234.bin"/><Relationship Id="rId10" Type="http://schemas.openxmlformats.org/officeDocument/2006/relationships/image" Target="../media/image347.wmf"/><Relationship Id="rId4" Type="http://schemas.openxmlformats.org/officeDocument/2006/relationships/image" Target="../media/image344.gif"/><Relationship Id="rId9" Type="http://schemas.openxmlformats.org/officeDocument/2006/relationships/oleObject" Target="../embeddings/oleObject231.bin"/><Relationship Id="rId14" Type="http://schemas.openxmlformats.org/officeDocument/2006/relationships/image" Target="../media/image34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wmf"/><Relationship Id="rId13" Type="http://schemas.openxmlformats.org/officeDocument/2006/relationships/oleObject" Target="../embeddings/oleObject240.bin"/><Relationship Id="rId3" Type="http://schemas.openxmlformats.org/officeDocument/2006/relationships/oleObject" Target="../embeddings/oleObject235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355.wmf"/><Relationship Id="rId2" Type="http://schemas.openxmlformats.org/officeDocument/2006/relationships/image" Target="../media/image6.jpeg"/><Relationship Id="rId16" Type="http://schemas.openxmlformats.org/officeDocument/2006/relationships/image" Target="../media/image3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wmf"/><Relationship Id="rId11" Type="http://schemas.openxmlformats.org/officeDocument/2006/relationships/oleObject" Target="../embeddings/oleObject239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10" Type="http://schemas.openxmlformats.org/officeDocument/2006/relationships/image" Target="../media/image354.wmf"/><Relationship Id="rId4" Type="http://schemas.openxmlformats.org/officeDocument/2006/relationships/image" Target="../media/image351.w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35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jpg"/><Relationship Id="rId4" Type="http://schemas.openxmlformats.org/officeDocument/2006/relationships/image" Target="../media/image359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wmf"/><Relationship Id="rId13" Type="http://schemas.openxmlformats.org/officeDocument/2006/relationships/oleObject" Target="../embeddings/oleObject246.bin"/><Relationship Id="rId18" Type="http://schemas.openxmlformats.org/officeDocument/2006/relationships/image" Target="../media/image368.wmf"/><Relationship Id="rId26" Type="http://schemas.openxmlformats.org/officeDocument/2006/relationships/image" Target="../media/image372.wmf"/><Relationship Id="rId3" Type="http://schemas.openxmlformats.org/officeDocument/2006/relationships/oleObject" Target="../embeddings/oleObject241.bin"/><Relationship Id="rId21" Type="http://schemas.openxmlformats.org/officeDocument/2006/relationships/oleObject" Target="../embeddings/oleObject250.bin"/><Relationship Id="rId7" Type="http://schemas.openxmlformats.org/officeDocument/2006/relationships/oleObject" Target="../embeddings/oleObject243.bin"/><Relationship Id="rId12" Type="http://schemas.openxmlformats.org/officeDocument/2006/relationships/image" Target="../media/image365.wmf"/><Relationship Id="rId17" Type="http://schemas.openxmlformats.org/officeDocument/2006/relationships/oleObject" Target="../embeddings/oleObject248.bin"/><Relationship Id="rId25" Type="http://schemas.openxmlformats.org/officeDocument/2006/relationships/oleObject" Target="../embeddings/oleObject252.bin"/><Relationship Id="rId2" Type="http://schemas.openxmlformats.org/officeDocument/2006/relationships/image" Target="../media/image6.jpeg"/><Relationship Id="rId16" Type="http://schemas.openxmlformats.org/officeDocument/2006/relationships/image" Target="../media/image367.wmf"/><Relationship Id="rId20" Type="http://schemas.openxmlformats.org/officeDocument/2006/relationships/image" Target="../media/image36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wmf"/><Relationship Id="rId11" Type="http://schemas.openxmlformats.org/officeDocument/2006/relationships/oleObject" Target="../embeddings/oleObject245.bin"/><Relationship Id="rId24" Type="http://schemas.openxmlformats.org/officeDocument/2006/relationships/image" Target="../media/image371.wmf"/><Relationship Id="rId5" Type="http://schemas.openxmlformats.org/officeDocument/2006/relationships/oleObject" Target="../embeddings/oleObject242.bin"/><Relationship Id="rId15" Type="http://schemas.openxmlformats.org/officeDocument/2006/relationships/oleObject" Target="../embeddings/oleObject247.bin"/><Relationship Id="rId23" Type="http://schemas.openxmlformats.org/officeDocument/2006/relationships/oleObject" Target="../embeddings/oleObject251.bin"/><Relationship Id="rId10" Type="http://schemas.openxmlformats.org/officeDocument/2006/relationships/image" Target="../media/image364.wmf"/><Relationship Id="rId19" Type="http://schemas.openxmlformats.org/officeDocument/2006/relationships/oleObject" Target="../embeddings/oleObject249.bin"/><Relationship Id="rId4" Type="http://schemas.openxmlformats.org/officeDocument/2006/relationships/image" Target="../media/image361.emf"/><Relationship Id="rId9" Type="http://schemas.openxmlformats.org/officeDocument/2006/relationships/oleObject" Target="../embeddings/oleObject244.bin"/><Relationship Id="rId14" Type="http://schemas.openxmlformats.org/officeDocument/2006/relationships/image" Target="../media/image366.wmf"/><Relationship Id="rId22" Type="http://schemas.openxmlformats.org/officeDocument/2006/relationships/image" Target="../media/image37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5.jpg"/><Relationship Id="rId4" Type="http://schemas.openxmlformats.org/officeDocument/2006/relationships/image" Target="../media/image374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8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9" Type="http://schemas.openxmlformats.org/officeDocument/2006/relationships/oleObject" Target="../embeddings/oleObject271.bin"/><Relationship Id="rId21" Type="http://schemas.openxmlformats.org/officeDocument/2006/relationships/oleObject" Target="../embeddings/oleObject262.bin"/><Relationship Id="rId34" Type="http://schemas.openxmlformats.org/officeDocument/2006/relationships/image" Target="../media/image387.wmf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0.bin"/><Relationship Id="rId25" Type="http://schemas.openxmlformats.org/officeDocument/2006/relationships/oleObject" Target="../embeddings/oleObject264.bin"/><Relationship Id="rId33" Type="http://schemas.openxmlformats.org/officeDocument/2006/relationships/oleObject" Target="../embeddings/oleObject268.bin"/><Relationship Id="rId38" Type="http://schemas.openxmlformats.org/officeDocument/2006/relationships/image" Target="../media/image389.wmf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wmf"/><Relationship Id="rId11" Type="http://schemas.openxmlformats.org/officeDocument/2006/relationships/oleObject" Target="../embeddings/oleObject257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37" Type="http://schemas.openxmlformats.org/officeDocument/2006/relationships/oleObject" Target="../embeddings/oleObject270.bin"/><Relationship Id="rId40" Type="http://schemas.openxmlformats.org/officeDocument/2006/relationships/image" Target="../media/image390.wmf"/><Relationship Id="rId5" Type="http://schemas.openxmlformats.org/officeDocument/2006/relationships/oleObject" Target="../embeddings/oleObject254.bin"/><Relationship Id="rId15" Type="http://schemas.openxmlformats.org/officeDocument/2006/relationships/oleObject" Target="../embeddings/oleObject259.bin"/><Relationship Id="rId23" Type="http://schemas.openxmlformats.org/officeDocument/2006/relationships/oleObject" Target="../embeddings/oleObject263.bin"/><Relationship Id="rId28" Type="http://schemas.openxmlformats.org/officeDocument/2006/relationships/image" Target="../media/image384.wmf"/><Relationship Id="rId36" Type="http://schemas.openxmlformats.org/officeDocument/2006/relationships/image" Target="../media/image388.wmf"/><Relationship Id="rId10" Type="http://schemas.openxmlformats.org/officeDocument/2006/relationships/image" Target="../media/image364.wmf"/><Relationship Id="rId19" Type="http://schemas.openxmlformats.org/officeDocument/2006/relationships/oleObject" Target="../embeddings/oleObject261.bin"/><Relationship Id="rId31" Type="http://schemas.openxmlformats.org/officeDocument/2006/relationships/oleObject" Target="../embeddings/oleObject267.bin"/><Relationship Id="rId4" Type="http://schemas.openxmlformats.org/officeDocument/2006/relationships/image" Target="../media/image361.emf"/><Relationship Id="rId9" Type="http://schemas.openxmlformats.org/officeDocument/2006/relationships/oleObject" Target="../embeddings/oleObject256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5.bin"/><Relationship Id="rId30" Type="http://schemas.openxmlformats.org/officeDocument/2006/relationships/image" Target="../media/image385.wmf"/><Relationship Id="rId35" Type="http://schemas.openxmlformats.org/officeDocument/2006/relationships/oleObject" Target="../embeddings/oleObject269.bin"/><Relationship Id="rId8" Type="http://schemas.openxmlformats.org/officeDocument/2006/relationships/image" Target="../media/image363.wmf"/><Relationship Id="rId3" Type="http://schemas.openxmlformats.org/officeDocument/2006/relationships/oleObject" Target="../embeddings/oleObject253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wmf"/><Relationship Id="rId13" Type="http://schemas.openxmlformats.org/officeDocument/2006/relationships/oleObject" Target="../embeddings/oleObject277.bin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3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wmf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3.bin"/><Relationship Id="rId10" Type="http://schemas.openxmlformats.org/officeDocument/2006/relationships/image" Target="../media/image396.wmf"/><Relationship Id="rId4" Type="http://schemas.openxmlformats.org/officeDocument/2006/relationships/image" Target="../media/image393.wmf"/><Relationship Id="rId9" Type="http://schemas.openxmlformats.org/officeDocument/2006/relationships/oleObject" Target="../embeddings/oleObject275.bin"/><Relationship Id="rId14" Type="http://schemas.openxmlformats.org/officeDocument/2006/relationships/image" Target="../media/image398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wmf"/><Relationship Id="rId13" Type="http://schemas.openxmlformats.org/officeDocument/2006/relationships/oleObject" Target="../embeddings/oleObject282.bin"/><Relationship Id="rId18" Type="http://schemas.openxmlformats.org/officeDocument/2006/relationships/image" Target="../media/image405.wmf"/><Relationship Id="rId26" Type="http://schemas.openxmlformats.org/officeDocument/2006/relationships/image" Target="../media/image409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86.bin"/><Relationship Id="rId7" Type="http://schemas.openxmlformats.org/officeDocument/2006/relationships/oleObject" Target="../embeddings/oleObject279.bin"/><Relationship Id="rId12" Type="http://schemas.openxmlformats.org/officeDocument/2006/relationships/image" Target="../media/image402.wmf"/><Relationship Id="rId17" Type="http://schemas.openxmlformats.org/officeDocument/2006/relationships/oleObject" Target="../embeddings/oleObject284.bin"/><Relationship Id="rId25" Type="http://schemas.openxmlformats.org/officeDocument/2006/relationships/oleObject" Target="../embeddings/oleObject288.bin"/><Relationship Id="rId2" Type="http://schemas.openxmlformats.org/officeDocument/2006/relationships/image" Target="../media/image6.jpeg"/><Relationship Id="rId16" Type="http://schemas.openxmlformats.org/officeDocument/2006/relationships/image" Target="../media/image404.wmf"/><Relationship Id="rId20" Type="http://schemas.openxmlformats.org/officeDocument/2006/relationships/image" Target="../media/image4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wmf"/><Relationship Id="rId11" Type="http://schemas.openxmlformats.org/officeDocument/2006/relationships/oleObject" Target="../embeddings/oleObject281.bin"/><Relationship Id="rId24" Type="http://schemas.openxmlformats.org/officeDocument/2006/relationships/image" Target="../media/image408.wmf"/><Relationship Id="rId5" Type="http://schemas.openxmlformats.org/officeDocument/2006/relationships/oleObject" Target="../embeddings/oleObject278.bin"/><Relationship Id="rId15" Type="http://schemas.openxmlformats.org/officeDocument/2006/relationships/oleObject" Target="../embeddings/oleObject283.bin"/><Relationship Id="rId23" Type="http://schemas.openxmlformats.org/officeDocument/2006/relationships/oleObject" Target="../embeddings/oleObject287.bin"/><Relationship Id="rId28" Type="http://schemas.openxmlformats.org/officeDocument/2006/relationships/image" Target="../media/image410.wmf"/><Relationship Id="rId10" Type="http://schemas.openxmlformats.org/officeDocument/2006/relationships/image" Target="../media/image401.wmf"/><Relationship Id="rId19" Type="http://schemas.openxmlformats.org/officeDocument/2006/relationships/oleObject" Target="../embeddings/oleObject285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0.bin"/><Relationship Id="rId14" Type="http://schemas.openxmlformats.org/officeDocument/2006/relationships/image" Target="../media/image403.wmf"/><Relationship Id="rId22" Type="http://schemas.openxmlformats.org/officeDocument/2006/relationships/image" Target="../media/image407.wmf"/><Relationship Id="rId27" Type="http://schemas.openxmlformats.org/officeDocument/2006/relationships/oleObject" Target="../embeddings/oleObject28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wmf"/><Relationship Id="rId13" Type="http://schemas.openxmlformats.org/officeDocument/2006/relationships/oleObject" Target="../embeddings/oleObject295.bin"/><Relationship Id="rId18" Type="http://schemas.openxmlformats.org/officeDocument/2006/relationships/image" Target="../media/image420.wmf"/><Relationship Id="rId26" Type="http://schemas.openxmlformats.org/officeDocument/2006/relationships/image" Target="../media/image424.wmf"/><Relationship Id="rId3" Type="http://schemas.openxmlformats.org/officeDocument/2006/relationships/oleObject" Target="../embeddings/oleObject290.bin"/><Relationship Id="rId21" Type="http://schemas.openxmlformats.org/officeDocument/2006/relationships/oleObject" Target="../embeddings/oleObject299.bin"/><Relationship Id="rId7" Type="http://schemas.openxmlformats.org/officeDocument/2006/relationships/oleObject" Target="../embeddings/oleObject292.bin"/><Relationship Id="rId12" Type="http://schemas.openxmlformats.org/officeDocument/2006/relationships/image" Target="../media/image417.wmf"/><Relationship Id="rId17" Type="http://schemas.openxmlformats.org/officeDocument/2006/relationships/oleObject" Target="../embeddings/oleObject297.bin"/><Relationship Id="rId25" Type="http://schemas.openxmlformats.org/officeDocument/2006/relationships/oleObject" Target="../embeddings/oleObject301.bin"/><Relationship Id="rId2" Type="http://schemas.openxmlformats.org/officeDocument/2006/relationships/image" Target="../media/image6.jpeg"/><Relationship Id="rId16" Type="http://schemas.openxmlformats.org/officeDocument/2006/relationships/image" Target="../media/image419.wmf"/><Relationship Id="rId20" Type="http://schemas.openxmlformats.org/officeDocument/2006/relationships/image" Target="../media/image4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wmf"/><Relationship Id="rId11" Type="http://schemas.openxmlformats.org/officeDocument/2006/relationships/oleObject" Target="../embeddings/oleObject294.bin"/><Relationship Id="rId24" Type="http://schemas.openxmlformats.org/officeDocument/2006/relationships/image" Target="../media/image423.wmf"/><Relationship Id="rId5" Type="http://schemas.openxmlformats.org/officeDocument/2006/relationships/oleObject" Target="../embeddings/oleObject291.bin"/><Relationship Id="rId15" Type="http://schemas.openxmlformats.org/officeDocument/2006/relationships/oleObject" Target="../embeddings/oleObject296.bin"/><Relationship Id="rId23" Type="http://schemas.openxmlformats.org/officeDocument/2006/relationships/oleObject" Target="../embeddings/oleObject300.bin"/><Relationship Id="rId28" Type="http://schemas.openxmlformats.org/officeDocument/2006/relationships/image" Target="../media/image425.wmf"/><Relationship Id="rId10" Type="http://schemas.openxmlformats.org/officeDocument/2006/relationships/image" Target="../media/image416.wmf"/><Relationship Id="rId19" Type="http://schemas.openxmlformats.org/officeDocument/2006/relationships/oleObject" Target="../embeddings/oleObject298.bin"/><Relationship Id="rId4" Type="http://schemas.openxmlformats.org/officeDocument/2006/relationships/image" Target="../media/image413.wmf"/><Relationship Id="rId9" Type="http://schemas.openxmlformats.org/officeDocument/2006/relationships/oleObject" Target="../embeddings/oleObject293.bin"/><Relationship Id="rId14" Type="http://schemas.openxmlformats.org/officeDocument/2006/relationships/image" Target="../media/image418.wmf"/><Relationship Id="rId22" Type="http://schemas.openxmlformats.org/officeDocument/2006/relationships/image" Target="../media/image422.wmf"/><Relationship Id="rId27" Type="http://schemas.openxmlformats.org/officeDocument/2006/relationships/oleObject" Target="../embeddings/oleObject30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13" Type="http://schemas.openxmlformats.org/officeDocument/2006/relationships/oleObject" Target="../embeddings/oleObject308.bin"/><Relationship Id="rId18" Type="http://schemas.openxmlformats.org/officeDocument/2006/relationships/image" Target="../media/image431.wmf"/><Relationship Id="rId3" Type="http://schemas.openxmlformats.org/officeDocument/2006/relationships/oleObject" Target="../embeddings/oleObject303.bin"/><Relationship Id="rId7" Type="http://schemas.openxmlformats.org/officeDocument/2006/relationships/oleObject" Target="../embeddings/oleObject305.bin"/><Relationship Id="rId12" Type="http://schemas.openxmlformats.org/officeDocument/2006/relationships/image" Target="../media/image428.wmf"/><Relationship Id="rId17" Type="http://schemas.openxmlformats.org/officeDocument/2006/relationships/oleObject" Target="../embeddings/oleObject310.bin"/><Relationship Id="rId2" Type="http://schemas.openxmlformats.org/officeDocument/2006/relationships/image" Target="../media/image6.jpeg"/><Relationship Id="rId16" Type="http://schemas.openxmlformats.org/officeDocument/2006/relationships/image" Target="../media/image430.wmf"/><Relationship Id="rId20" Type="http://schemas.openxmlformats.org/officeDocument/2006/relationships/image" Target="../media/image43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wmf"/><Relationship Id="rId11" Type="http://schemas.openxmlformats.org/officeDocument/2006/relationships/oleObject" Target="../embeddings/oleObject307.bin"/><Relationship Id="rId5" Type="http://schemas.openxmlformats.org/officeDocument/2006/relationships/oleObject" Target="../embeddings/oleObject304.bin"/><Relationship Id="rId15" Type="http://schemas.openxmlformats.org/officeDocument/2006/relationships/oleObject" Target="../embeddings/oleObject309.bin"/><Relationship Id="rId10" Type="http://schemas.openxmlformats.org/officeDocument/2006/relationships/image" Target="../media/image427.wmf"/><Relationship Id="rId19" Type="http://schemas.openxmlformats.org/officeDocument/2006/relationships/oleObject" Target="../embeddings/oleObject311.bin"/><Relationship Id="rId4" Type="http://schemas.openxmlformats.org/officeDocument/2006/relationships/image" Target="../media/image426.wmf"/><Relationship Id="rId9" Type="http://schemas.openxmlformats.org/officeDocument/2006/relationships/oleObject" Target="../embeddings/oleObject306.bin"/><Relationship Id="rId14" Type="http://schemas.openxmlformats.org/officeDocument/2006/relationships/image" Target="../media/image42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417ECF5-4A4A-A340-C449-F8D0F76DD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107"/>
              </p:ext>
            </p:extLst>
          </p:nvPr>
        </p:nvGraphicFramePr>
        <p:xfrm>
          <a:off x="46515" y="1996223"/>
          <a:ext cx="1647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647483" imgH="682945" progId="Equation.DSMT4">
                  <p:embed/>
                </p:oleObj>
              </mc:Choice>
              <mc:Fallback>
                <p:oleObj name="Equation" r:id="rId27" imgW="1647483" imgH="68294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515" y="1996223"/>
                        <a:ext cx="1647825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30" y="4688188"/>
            <a:ext cx="5357850" cy="2080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19" y="89311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6A280-A8A2-38A5-B1CC-676434D8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4245" y="836397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61007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9EFC5EB-7D03-1EB1-F30C-44E6B5F7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514806"/>
              </p:ext>
            </p:extLst>
          </p:nvPr>
        </p:nvGraphicFramePr>
        <p:xfrm>
          <a:off x="6251286" y="4170363"/>
          <a:ext cx="22971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93480" progId="Equation.DSMT4">
                  <p:embed/>
                </p:oleObj>
              </mc:Choice>
              <mc:Fallback>
                <p:oleObj name="Equation" r:id="rId8" imgW="106668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1286" y="4170363"/>
                        <a:ext cx="22971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27C1479-4504-0E22-419C-30D06CF64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6883"/>
              </p:ext>
            </p:extLst>
          </p:nvPr>
        </p:nvGraphicFramePr>
        <p:xfrm>
          <a:off x="1907704" y="5213061"/>
          <a:ext cx="23225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42720" progId="Equation.DSMT4">
                  <p:embed/>
                </p:oleObj>
              </mc:Choice>
              <mc:Fallback>
                <p:oleObj name="Equation" r:id="rId10" imgW="1079280" imgH="3427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7704" y="5213061"/>
                        <a:ext cx="2322513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3922922-EC97-B2D6-03A6-CF345EA79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44644"/>
              </p:ext>
            </p:extLst>
          </p:nvPr>
        </p:nvGraphicFramePr>
        <p:xfrm>
          <a:off x="4453516" y="5213061"/>
          <a:ext cx="2516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68200" imgH="342720" progId="Equation.DSMT4">
                  <p:embed/>
                </p:oleObj>
              </mc:Choice>
              <mc:Fallback>
                <p:oleObj name="Equation" r:id="rId12" imgW="1168200" imgH="34272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D27C1479-4504-0E22-419C-30D06CF64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3516" y="5213061"/>
                        <a:ext cx="251618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29294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98295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3999"/>
              </p:ext>
            </p:extLst>
          </p:nvPr>
        </p:nvGraphicFramePr>
        <p:xfrm>
          <a:off x="5256379" y="5782518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379" y="5782518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0854"/>
              </p:ext>
            </p:extLst>
          </p:nvPr>
        </p:nvGraphicFramePr>
        <p:xfrm>
          <a:off x="2214203" y="489584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03" y="489584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D225FAA0-E1AC-0A69-5CD7-3E3D41C1E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56244"/>
              </p:ext>
            </p:extLst>
          </p:nvPr>
        </p:nvGraphicFramePr>
        <p:xfrm>
          <a:off x="1984375" y="3933825"/>
          <a:ext cx="26574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06080" progId="Equation.DSMT4">
                  <p:embed/>
                </p:oleObj>
              </mc:Choice>
              <mc:Fallback>
                <p:oleObj name="Equation" r:id="rId13" imgW="1282680" imgH="4060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4375" y="3933825"/>
                        <a:ext cx="265747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3EF266FD-14A6-58E9-9940-6169330FF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1399"/>
              </p:ext>
            </p:extLst>
          </p:nvPr>
        </p:nvGraphicFramePr>
        <p:xfrm>
          <a:off x="5548816" y="3871587"/>
          <a:ext cx="29194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09400" imgH="431640" progId="Equation.DSMT4">
                  <p:embed/>
                </p:oleObj>
              </mc:Choice>
              <mc:Fallback>
                <p:oleObj name="Equation" r:id="rId15" imgW="1409400" imgH="431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D225FAA0-E1AC-0A69-5CD7-3E3D41C1E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48816" y="3871587"/>
                        <a:ext cx="2919412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3E24F-46CF-EBD6-494B-06E5906475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79" y="1591924"/>
            <a:ext cx="1643045" cy="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3" y="698166"/>
            <a:ext cx="4138609" cy="337220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7410D43-DF96-A881-2109-EAAE6D0D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93525"/>
              </p:ext>
            </p:extLst>
          </p:nvPr>
        </p:nvGraphicFramePr>
        <p:xfrm>
          <a:off x="7189788" y="1044142"/>
          <a:ext cx="1516098" cy="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9788" y="1044142"/>
                        <a:ext cx="1516098" cy="673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EF6CDE4-0164-4B2B-CD55-4DCFD9FCC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2772"/>
              </p:ext>
            </p:extLst>
          </p:nvPr>
        </p:nvGraphicFramePr>
        <p:xfrm>
          <a:off x="7133449" y="1977736"/>
          <a:ext cx="16287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" imgH="152280" progId="Equation.DSMT4">
                  <p:embed/>
                </p:oleObj>
              </mc:Choice>
              <mc:Fallback>
                <p:oleObj name="Equation" r:id="rId6" imgW="368280" imgH="1522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37410D43-DF96-A881-2109-EAAE6D0D8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3449" y="1977736"/>
                        <a:ext cx="16287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187666D-5015-448D-6354-8E14E1DCE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061642"/>
              </p:ext>
            </p:extLst>
          </p:nvPr>
        </p:nvGraphicFramePr>
        <p:xfrm>
          <a:off x="6880242" y="3008312"/>
          <a:ext cx="21351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190440" progId="Equation.DSMT4">
                  <p:embed/>
                </p:oleObj>
              </mc:Choice>
              <mc:Fallback>
                <p:oleObj name="Equation" r:id="rId8" imgW="48240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F6CDE4-0164-4B2B-CD55-4DCFD9FCC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0242" y="3008312"/>
                        <a:ext cx="21351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38C465B-2D2C-34CE-A996-87B59F536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71062"/>
              </p:ext>
            </p:extLst>
          </p:nvPr>
        </p:nvGraphicFramePr>
        <p:xfrm>
          <a:off x="4149335" y="4046192"/>
          <a:ext cx="179863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68280" progId="Equation.DSMT4">
                  <p:embed/>
                </p:oleObj>
              </mc:Choice>
              <mc:Fallback>
                <p:oleObj name="Equation" r:id="rId10" imgW="406080" imgH="3682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187666D-5015-448D-6354-8E14E1DC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49335" y="4046192"/>
                        <a:ext cx="1798637" cy="162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E438FE7-3AAA-6468-240A-A2D173237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08246"/>
              </p:ext>
            </p:extLst>
          </p:nvPr>
        </p:nvGraphicFramePr>
        <p:xfrm>
          <a:off x="1891261" y="5931998"/>
          <a:ext cx="3579618" cy="65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190440" progId="Equation.DSMT4">
                  <p:embed/>
                </p:oleObj>
              </mc:Choice>
              <mc:Fallback>
                <p:oleObj name="Equation" r:id="rId12" imgW="104112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91261" y="5931998"/>
                        <a:ext cx="3579618" cy="65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6E83B367-EB18-BA0B-5F0B-19FD26961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70070"/>
              </p:ext>
            </p:extLst>
          </p:nvPr>
        </p:nvGraphicFramePr>
        <p:xfrm>
          <a:off x="6302375" y="5375275"/>
          <a:ext cx="23050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2375" y="5375275"/>
                        <a:ext cx="2305050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2756</TotalTime>
  <Words>596</Words>
  <Application>Microsoft Office PowerPoint</Application>
  <PresentationFormat>Екран (4:3)</PresentationFormat>
  <Paragraphs>150</Paragraphs>
  <Slides>105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105</vt:i4>
      </vt:variant>
    </vt:vector>
  </HeadingPairs>
  <TitlesOfParts>
    <vt:vector size="114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296</cp:revision>
  <cp:lastPrinted>2021-01-21T21:08:02Z</cp:lastPrinted>
  <dcterms:created xsi:type="dcterms:W3CDTF">2006-06-13T13:03:30Z</dcterms:created>
  <dcterms:modified xsi:type="dcterms:W3CDTF">2025-01-29T17:43:24Z</dcterms:modified>
</cp:coreProperties>
</file>